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1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73" r:id="rId11"/>
    <p:sldId id="274" r:id="rId12"/>
    <p:sldId id="265" r:id="rId13"/>
    <p:sldId id="266" r:id="rId14"/>
    <p:sldId id="267" r:id="rId15"/>
    <p:sldId id="268" r:id="rId16"/>
    <p:sldId id="270" r:id="rId17"/>
    <p:sldId id="269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96" charset="0"/>
        <a:ea typeface="Osaka" pitchFamily="9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96" charset="0"/>
        <a:ea typeface="Osaka" pitchFamily="9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96" charset="0"/>
        <a:ea typeface="Osaka" pitchFamily="9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96" charset="0"/>
        <a:ea typeface="Osaka" pitchFamily="9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96" charset="0"/>
        <a:ea typeface="Osaka" pitchFamily="9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96" charset="0"/>
        <a:ea typeface="Osaka" pitchFamily="9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96" charset="0"/>
        <a:ea typeface="Osaka" pitchFamily="9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96" charset="0"/>
        <a:ea typeface="Osaka" pitchFamily="9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96" charset="0"/>
        <a:ea typeface="Osaka" pitchFamily="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2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fld id="{F22364E4-B984-4D57-B684-CCFF1BD65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9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9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9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9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9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7A49F2-68BE-4B49-B7BE-D6B57994E80D}" type="slidenum">
              <a:rPr lang="en-US" smtClean="0">
                <a:ea typeface="Osaka" pitchFamily="96" charset="-128"/>
              </a:rPr>
              <a:pPr/>
              <a:t>1</a:t>
            </a:fld>
            <a:endParaRPr lang="en-US" smtClean="0">
              <a:ea typeface="Osaka" pitchFamily="96" charset="-128"/>
            </a:endParaRPr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D8397A-5594-4B70-AF4B-BAEB473B9D80}" type="slidenum">
              <a:rPr lang="en-US" smtClean="0">
                <a:ea typeface="Osaka" pitchFamily="96" charset="-128"/>
              </a:rPr>
              <a:pPr/>
              <a:t>10</a:t>
            </a:fld>
            <a:endParaRPr lang="en-US" smtClean="0">
              <a:ea typeface="Osaka" pitchFamily="96" charset="-128"/>
            </a:endParaRPr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269C64-1351-4693-9F56-7C903E20E79D}" type="slidenum">
              <a:rPr lang="en-US" smtClean="0">
                <a:ea typeface="Osaka" pitchFamily="96" charset="-128"/>
              </a:rPr>
              <a:pPr/>
              <a:t>11</a:t>
            </a:fld>
            <a:endParaRPr lang="en-US" smtClean="0">
              <a:ea typeface="Osaka" pitchFamily="96" charset="-128"/>
            </a:endParaRPr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1284E1-21C4-48E9-B2BD-07258C10ACE8}" type="slidenum">
              <a:rPr lang="en-US" smtClean="0">
                <a:ea typeface="Osaka" pitchFamily="96" charset="-128"/>
              </a:rPr>
              <a:pPr/>
              <a:t>12</a:t>
            </a:fld>
            <a:endParaRPr lang="en-US" smtClean="0">
              <a:ea typeface="Osaka" pitchFamily="96" charset="-128"/>
            </a:endParaRPr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636DFF-3CFB-48CE-AAD9-00CD1FA00E82}" type="slidenum">
              <a:rPr lang="en-US" smtClean="0">
                <a:ea typeface="Osaka" pitchFamily="96" charset="-128"/>
              </a:rPr>
              <a:pPr/>
              <a:t>13</a:t>
            </a:fld>
            <a:endParaRPr lang="en-US" smtClean="0">
              <a:ea typeface="Osaka" pitchFamily="96" charset="-128"/>
            </a:endParaRPr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626156-9F9C-4FF5-8708-61011B136013}" type="slidenum">
              <a:rPr lang="en-US" smtClean="0">
                <a:ea typeface="Osaka" pitchFamily="96" charset="-128"/>
              </a:rPr>
              <a:pPr/>
              <a:t>14</a:t>
            </a:fld>
            <a:endParaRPr lang="en-US" smtClean="0">
              <a:ea typeface="Osaka" pitchFamily="96" charset="-128"/>
            </a:endParaRPr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EC3E5-ECEF-41FD-BC28-25DB64139D9C}" type="slidenum">
              <a:rPr lang="en-US" smtClean="0">
                <a:ea typeface="Osaka" pitchFamily="96" charset="-128"/>
              </a:rPr>
              <a:pPr/>
              <a:t>15</a:t>
            </a:fld>
            <a:endParaRPr lang="en-US" smtClean="0">
              <a:ea typeface="Osaka" pitchFamily="96" charset="-128"/>
            </a:endParaRPr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0489D0-971D-4A18-9AE9-D1295A9FB77C}" type="slidenum">
              <a:rPr lang="en-US" smtClean="0">
                <a:ea typeface="Osaka" pitchFamily="96" charset="-128"/>
              </a:rPr>
              <a:pPr/>
              <a:t>16</a:t>
            </a:fld>
            <a:endParaRPr lang="en-US" smtClean="0">
              <a:ea typeface="Osaka" pitchFamily="96" charset="-128"/>
            </a:endParaRPr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4B12A5-3C43-4B96-903D-017B18D5C752}" type="slidenum">
              <a:rPr lang="en-US" smtClean="0">
                <a:ea typeface="Osaka" pitchFamily="96" charset="-128"/>
              </a:rPr>
              <a:pPr/>
              <a:t>17</a:t>
            </a:fld>
            <a:endParaRPr lang="en-US" smtClean="0">
              <a:ea typeface="Osaka" pitchFamily="96" charset="-128"/>
            </a:endParaRPr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8BFDBD-D974-4FCD-AB71-EBDD70443879}" type="slidenum">
              <a:rPr lang="en-US" smtClean="0">
                <a:ea typeface="Osaka" pitchFamily="96" charset="-128"/>
              </a:rPr>
              <a:pPr/>
              <a:t>18</a:t>
            </a:fld>
            <a:endParaRPr lang="en-US" smtClean="0">
              <a:ea typeface="Osaka" pitchFamily="96" charset="-128"/>
            </a:endParaRPr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799BE2-5ED3-4965-9813-E472C737CD7F}" type="slidenum">
              <a:rPr lang="en-US" smtClean="0">
                <a:ea typeface="Osaka" pitchFamily="96" charset="-128"/>
              </a:rPr>
              <a:pPr/>
              <a:t>19</a:t>
            </a:fld>
            <a:endParaRPr lang="en-US" smtClean="0">
              <a:ea typeface="Osaka" pitchFamily="96" charset="-128"/>
            </a:endParaRPr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3F006-D2E7-4525-9498-2BE57DD2B592}" type="slidenum">
              <a:rPr lang="en-US" smtClean="0">
                <a:ea typeface="Osaka" pitchFamily="96" charset="-128"/>
              </a:rPr>
              <a:pPr/>
              <a:t>2</a:t>
            </a:fld>
            <a:endParaRPr lang="en-US" smtClean="0">
              <a:ea typeface="Osaka" pitchFamily="96" charset="-128"/>
            </a:endParaRPr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F61738-5EEB-427A-997E-E7EE8FD1D29A}" type="slidenum">
              <a:rPr lang="en-US" smtClean="0">
                <a:ea typeface="Osaka" pitchFamily="96" charset="-128"/>
              </a:rPr>
              <a:pPr/>
              <a:t>3</a:t>
            </a:fld>
            <a:endParaRPr lang="en-US" smtClean="0">
              <a:ea typeface="Osaka" pitchFamily="96" charset="-128"/>
            </a:endParaRPr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01D4F5-08F0-4AF2-9DA9-7A2538F86851}" type="slidenum">
              <a:rPr lang="en-US" smtClean="0">
                <a:ea typeface="Osaka" pitchFamily="96" charset="-128"/>
              </a:rPr>
              <a:pPr/>
              <a:t>4</a:t>
            </a:fld>
            <a:endParaRPr lang="en-US" smtClean="0">
              <a:ea typeface="Osaka" pitchFamily="96" charset="-128"/>
            </a:endParaRPr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A153E9-91CF-43C5-AD17-D658E2BBCAAC}" type="slidenum">
              <a:rPr lang="en-US" smtClean="0">
                <a:ea typeface="Osaka" pitchFamily="96" charset="-128"/>
              </a:rPr>
              <a:pPr/>
              <a:t>5</a:t>
            </a:fld>
            <a:endParaRPr lang="en-US" smtClean="0">
              <a:ea typeface="Osaka" pitchFamily="96" charset="-128"/>
            </a:endParaRPr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6F3142-104F-42F0-8EAD-0AC32736B895}" type="slidenum">
              <a:rPr lang="en-US" smtClean="0">
                <a:ea typeface="Osaka" pitchFamily="96" charset="-128"/>
              </a:rPr>
              <a:pPr/>
              <a:t>6</a:t>
            </a:fld>
            <a:endParaRPr lang="en-US" smtClean="0">
              <a:ea typeface="Osaka" pitchFamily="96" charset="-128"/>
            </a:endParaRPr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304004-C032-4C4F-A6EA-32D10840047C}" type="slidenum">
              <a:rPr lang="en-US" smtClean="0">
                <a:ea typeface="Osaka" pitchFamily="96" charset="-128"/>
              </a:rPr>
              <a:pPr/>
              <a:t>7</a:t>
            </a:fld>
            <a:endParaRPr lang="en-US" smtClean="0">
              <a:ea typeface="Osaka" pitchFamily="96" charset="-128"/>
            </a:endParaRPr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1060FF-D734-4211-B073-AD5A94EB22DB}" type="slidenum">
              <a:rPr lang="en-US" smtClean="0">
                <a:ea typeface="Osaka" pitchFamily="96" charset="-128"/>
              </a:rPr>
              <a:pPr/>
              <a:t>8</a:t>
            </a:fld>
            <a:endParaRPr lang="en-US" smtClean="0">
              <a:ea typeface="Osaka" pitchFamily="96" charset="-128"/>
            </a:endParaRPr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D0939A-42C2-4B21-B14D-B76A22C1DEC7}" type="slidenum">
              <a:rPr lang="en-US" smtClean="0">
                <a:ea typeface="Osaka" pitchFamily="96" charset="-128"/>
              </a:rPr>
              <a:pPr/>
              <a:t>9</a:t>
            </a:fld>
            <a:endParaRPr lang="en-US" smtClean="0">
              <a:ea typeface="Osaka" pitchFamily="96" charset="-128"/>
            </a:endParaRPr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12913" y="3886200"/>
            <a:ext cx="5715000" cy="16764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ffectLst>
            <a:outerShdw dist="12700" dir="2700000" algn="ctr" rotWithShape="0">
              <a:srgbClr val="808080">
                <a:alpha val="99962"/>
              </a:srgbClr>
            </a:outerShdw>
          </a:effec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ffectLst>
            <a:outerShdw dist="12700" dir="2700000" algn="ctr" rotWithShape="0">
              <a:srgbClr val="808080">
                <a:alpha val="99962"/>
              </a:srgbClr>
            </a:outerShdw>
          </a:effec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ffectLst>
            <a:outerShdw dist="12700" dir="2700000" algn="ctr" rotWithShape="0">
              <a:srgbClr val="808080">
                <a:alpha val="99962"/>
              </a:srgbClr>
            </a:outerShdw>
          </a:effec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FC636-5272-4356-BECA-4BA241750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E0766-D324-48C3-9DBC-B5F6F60A9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B211A-EF37-4495-AEA5-6A061AE31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838200"/>
            <a:ext cx="655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0D945-FB84-41DC-9114-510B9A700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8EB0A-D917-40F3-85C2-DCCC17168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A8179-DD54-4471-A054-CCCA6BDFB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E9E24-7682-4E87-9CA3-5B40AF8CF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6D682-788C-4BE1-A654-6E528E772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2815D-AA42-4D27-9781-60F73F1A4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6694-4181-4FC0-BF4D-F41322749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FB148-296D-402C-89FA-A14FBFEAD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C276C-329D-49CB-872F-A2C2C176E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DA3D3-0EB4-4825-85B8-D24C3FCA4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838200"/>
            <a:ext cx="655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2F526241-D2E9-475E-8000-CE1F3F8D8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</p:sldLayoutIdLst>
  <p:transition>
    <p:random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96" charset="0"/>
          <a:ea typeface="Osaka" pitchFamily="96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96" charset="0"/>
          <a:ea typeface="Osaka" pitchFamily="96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96" charset="0"/>
          <a:ea typeface="Osaka" pitchFamily="96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96" charset="0"/>
          <a:ea typeface="Osaka" pitchFamily="96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96" charset="0"/>
          <a:ea typeface="Osaka" pitchFamily="96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96" charset="0"/>
          <a:ea typeface="Osaka" pitchFamily="96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96" charset="0"/>
          <a:ea typeface="Osaka" pitchFamily="96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96" charset="0"/>
          <a:ea typeface="Osaka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Story of Ancient Greece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Copy the notes as they appear.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Pericles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Pericles was the leader of creating democracy in Athens.</a:t>
            </a:r>
          </a:p>
          <a:p>
            <a:pPr eaLnBrk="1" hangingPunct="1"/>
            <a:r>
              <a:rPr lang="en-US" sz="2400" smtClean="0"/>
              <a:t>He had many buildings constructed.</a:t>
            </a:r>
          </a:p>
          <a:p>
            <a:pPr eaLnBrk="1" hangingPunct="1"/>
            <a:r>
              <a:rPr lang="en-US" sz="2400" smtClean="0"/>
              <a:t>Pericles had the Parthenon and the Acropolis built. </a:t>
            </a:r>
          </a:p>
          <a:p>
            <a:pPr eaLnBrk="1" hangingPunct="1"/>
            <a:endParaRPr lang="en-US" sz="2400" smtClean="0"/>
          </a:p>
        </p:txBody>
      </p:sp>
      <p:pic>
        <p:nvPicPr>
          <p:cNvPr id="12292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427663" y="2133600"/>
            <a:ext cx="2251075" cy="396240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Parthenon and Acropolis </a:t>
            </a:r>
          </a:p>
        </p:txBody>
      </p:sp>
      <p:pic>
        <p:nvPicPr>
          <p:cNvPr id="13315" name="Picture 8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3"/>
          <a:srcRect/>
          <a:stretch>
            <a:fillRect/>
          </a:stretch>
        </p:blipFill>
        <p:spPr>
          <a:noFill/>
        </p:spPr>
      </p:pic>
      <p:pic>
        <p:nvPicPr>
          <p:cNvPr id="13316" name="Picture 16"/>
          <p:cNvPicPr>
            <a:picLocks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648200" y="2859088"/>
            <a:ext cx="3810000" cy="2509837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Education in Athens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Education was very important in Athens.</a:t>
            </a:r>
          </a:p>
          <a:p>
            <a:pPr eaLnBrk="1" hangingPunct="1"/>
            <a:r>
              <a:rPr lang="en-US" smtClean="0"/>
              <a:t>Boys went to school to learn to read and write. They also learned many sports.</a:t>
            </a:r>
          </a:p>
          <a:p>
            <a:pPr eaLnBrk="1" hangingPunct="1"/>
            <a:r>
              <a:rPr lang="en-US" smtClean="0"/>
              <a:t>Girls were not allowed to go to school or learn to play sports. </a:t>
            </a: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Greek Alphabet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Greeks borrowed their alphabet from the Phoenicians.</a:t>
            </a:r>
          </a:p>
          <a:p>
            <a:pPr eaLnBrk="1" hangingPunct="1"/>
            <a:r>
              <a:rPr lang="en-US" sz="2800" smtClean="0"/>
              <a:t>Most European languages, including English borrowed ideas from the Greek  alphabet.</a:t>
            </a:r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2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1289050" y="838200"/>
            <a:ext cx="6565900" cy="5257800"/>
          </a:xfrm>
        </p:spPr>
      </p:pic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Socrates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752600"/>
            <a:ext cx="3810000" cy="4648200"/>
          </a:xfrm>
        </p:spPr>
        <p:txBody>
          <a:bodyPr/>
          <a:lstStyle/>
          <a:p>
            <a:pPr eaLnBrk="1" hangingPunct="1"/>
            <a:r>
              <a:rPr lang="en-US" sz="2400" smtClean="0"/>
              <a:t>Socrates was a philosopher of Ancient Greece.</a:t>
            </a:r>
          </a:p>
          <a:p>
            <a:pPr eaLnBrk="1" hangingPunct="1"/>
            <a:r>
              <a:rPr lang="en-US" sz="2400" smtClean="0"/>
              <a:t>A philosopher is someone who tries to explain the nature of life.</a:t>
            </a:r>
          </a:p>
          <a:p>
            <a:pPr eaLnBrk="1" hangingPunct="1"/>
            <a:r>
              <a:rPr lang="en-US" sz="2400" smtClean="0"/>
              <a:t>Socrates taught by by asking questions. This method of questioning is still called the Socratic method. </a:t>
            </a:r>
          </a:p>
        </p:txBody>
      </p:sp>
      <p:pic>
        <p:nvPicPr>
          <p:cNvPr id="17412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05375" y="2133600"/>
            <a:ext cx="3295650" cy="3962400"/>
          </a:xfrm>
        </p:spPr>
      </p:pic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Plato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Plato was a student of Socrates.</a:t>
            </a:r>
          </a:p>
          <a:p>
            <a:pPr eaLnBrk="1" hangingPunct="1"/>
            <a:r>
              <a:rPr lang="en-US" sz="2400" smtClean="0"/>
              <a:t>He started a school called The Academy.</a:t>
            </a:r>
          </a:p>
          <a:p>
            <a:pPr eaLnBrk="1" hangingPunct="1"/>
            <a:r>
              <a:rPr lang="en-US" sz="2400" smtClean="0"/>
              <a:t>Plato’s writing took the form of a dialogue between teacher and student. </a:t>
            </a:r>
          </a:p>
        </p:txBody>
      </p:sp>
      <p:pic>
        <p:nvPicPr>
          <p:cNvPr id="18436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65688" y="2133600"/>
            <a:ext cx="3373437" cy="3962400"/>
          </a:xfrm>
        </p:spPr>
      </p:pic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Aristotle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Aristotle was another Greek philosopher and student of Plato.</a:t>
            </a:r>
          </a:p>
          <a:p>
            <a:pPr eaLnBrk="1" hangingPunct="1"/>
            <a:r>
              <a:rPr lang="en-US" sz="2800" smtClean="0"/>
              <a:t>He wrote about science, art, law, poetry, and  government. </a:t>
            </a:r>
          </a:p>
        </p:txBody>
      </p:sp>
      <p:pic>
        <p:nvPicPr>
          <p:cNvPr id="19460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68875" y="2133600"/>
            <a:ext cx="3167063" cy="3962400"/>
          </a:xfrm>
        </p:spPr>
      </p:pic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Alexander the Great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Alexander the Great was the son of King Phillip II of Macedonia. </a:t>
            </a:r>
          </a:p>
          <a:p>
            <a:pPr eaLnBrk="1" hangingPunct="1"/>
            <a:r>
              <a:rPr lang="en-US" sz="2400" smtClean="0"/>
              <a:t>Alexander conquered Persia, Egypt, the Middle East and Northern India. </a:t>
            </a:r>
          </a:p>
          <a:p>
            <a:pPr eaLnBrk="1" hangingPunct="1"/>
            <a:r>
              <a:rPr lang="en-US" sz="2400" smtClean="0"/>
              <a:t>He died at age 33 from malaria. </a:t>
            </a:r>
          </a:p>
        </p:txBody>
      </p:sp>
      <p:pic>
        <p:nvPicPr>
          <p:cNvPr id="20484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892425"/>
            <a:ext cx="3810000" cy="2444750"/>
          </a:xfrm>
        </p:spPr>
      </p:pic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Alexander’s Empire</a:t>
            </a:r>
          </a:p>
        </p:txBody>
      </p:sp>
      <p:pic>
        <p:nvPicPr>
          <p:cNvPr id="2150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b="9259"/>
          <a:stretch>
            <a:fillRect/>
          </a:stretch>
        </p:blipFill>
        <p:spPr>
          <a:xfrm>
            <a:off x="1295400" y="1371600"/>
            <a:ext cx="6553200" cy="4640263"/>
          </a:xfrm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Geography of Greece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Greece is a small country in Europe.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Greece is near the Mediterranean Sea.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main part of Greece in on a peninsula.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 peninsula is a body of land surrounded by water on three sides.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rest of Greece is made up of islands.</a:t>
            </a:r>
          </a:p>
        </p:txBody>
      </p:sp>
      <p:pic>
        <p:nvPicPr>
          <p:cNvPr id="4100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330450"/>
            <a:ext cx="3886200" cy="3640138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Greek City-States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Because Greece is made up of many islands, and has many tall mountains, the Greeks began to build city-states instead of one country.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 city-state is a city with its own laws, rulers, and money.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City-states were cities that acted like countries.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map_of_Ancient_Greece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1363663" y="0"/>
            <a:ext cx="6489700" cy="685800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Sparta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Sparta was a Greek city-state.</a:t>
            </a:r>
          </a:p>
          <a:p>
            <a:pPr eaLnBrk="1" hangingPunct="1"/>
            <a:r>
              <a:rPr lang="en-US" sz="2800" smtClean="0"/>
              <a:t>Sparta was very powerful and had its own army.</a:t>
            </a:r>
          </a:p>
          <a:p>
            <a:pPr eaLnBrk="1" hangingPunct="1"/>
            <a:r>
              <a:rPr lang="en-US" sz="2800" smtClean="0"/>
              <a:t>Sparta conquered other city-states to gain wealth and power.</a:t>
            </a:r>
          </a:p>
          <a:p>
            <a:pPr eaLnBrk="1" hangingPunct="1"/>
            <a:r>
              <a:rPr lang="en-US" sz="2800" smtClean="0"/>
              <a:t>There were three classes of people in Sparta.</a:t>
            </a:r>
          </a:p>
          <a:p>
            <a:pPr eaLnBrk="1" hangingPunct="1"/>
            <a:r>
              <a:rPr lang="en-US" sz="2800" smtClean="0"/>
              <a:t>Citizens, non-citizens, and slaves.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Sparta’s Classes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Only men born in Sparta were citizens.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Women were not allowed to become citizens, however, women were allowed to own land and businesses, which gave them more freedom than other Greek city-states.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second class in Sparta was people who came from other city-states or other countries. They could own businesses but not become citizens.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third class was slaves.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Sparta warriors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Learning to read and write in Sparta was not very important.</a:t>
            </a:r>
          </a:p>
          <a:p>
            <a:pPr eaLnBrk="1" hangingPunct="1"/>
            <a:r>
              <a:rPr lang="en-US" sz="2800" smtClean="0"/>
              <a:t>Training to become a good soldiers was important.</a:t>
            </a:r>
          </a:p>
          <a:p>
            <a:pPr eaLnBrk="1" hangingPunct="1"/>
            <a:r>
              <a:rPr lang="en-US" sz="2800" smtClean="0"/>
              <a:t>Young boys were taken from their parents and trained to be soldiers as well as good in sports such as running.</a:t>
            </a:r>
          </a:p>
          <a:p>
            <a:pPr eaLnBrk="1" hangingPunct="1"/>
            <a:r>
              <a:rPr lang="en-US" sz="2800" smtClean="0"/>
              <a:t>Girls were also trained to be good in sports.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Athens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Athens was another important Greek city-state.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people of Athens wanted to rule themselves and not have a king or queen.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Athens became the world’s first democracy around 508 B.C.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 democracy is a government in which all citizens can vote and have equal say in what happens.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Democracy in Athens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Athens was a democracy because all citizens could vote, but only half the people in Athens were citizens.</a:t>
            </a:r>
          </a:p>
          <a:p>
            <a:pPr eaLnBrk="1" hangingPunct="1"/>
            <a:r>
              <a:rPr lang="en-US" smtClean="0"/>
              <a:t>Women, people born outside of Athens, and slaves could not vote.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afting">
  <a:themeElements>
    <a:clrScheme name="Drafting 3">
      <a:dk1>
        <a:srgbClr val="000000"/>
      </a:dk1>
      <a:lt1>
        <a:srgbClr val="FFFFFF"/>
      </a:lt1>
      <a:dk2>
        <a:srgbClr val="000000"/>
      </a:dk2>
      <a:lt2>
        <a:srgbClr val="003366"/>
      </a:lt2>
      <a:accent1>
        <a:srgbClr val="3366CC"/>
      </a:accent1>
      <a:accent2>
        <a:srgbClr val="00B000"/>
      </a:accent2>
      <a:accent3>
        <a:srgbClr val="FFFFFF"/>
      </a:accent3>
      <a:accent4>
        <a:srgbClr val="000000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rafting">
      <a:majorFont>
        <a:latin typeface="Trebuchet MS"/>
        <a:ea typeface="Osaka"/>
        <a:cs typeface=""/>
      </a:majorFont>
      <a:minorFont>
        <a:latin typeface="Trebuchet MS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96" charset="0"/>
          </a:defRPr>
        </a:defPPr>
      </a:lstStyle>
    </a:lnDef>
  </a:objectDefaults>
  <a:extraClrSchemeLst>
    <a:extraClrScheme>
      <a:clrScheme name="Drafting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ing 3">
        <a:dk1>
          <a:srgbClr val="000000"/>
        </a:dk1>
        <a:lt1>
          <a:srgbClr val="FFFFFF"/>
        </a:lt1>
        <a:dk2>
          <a:srgbClr val="000000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FFFFFF"/>
        </a:accent3>
        <a:accent4>
          <a:srgbClr val="000000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ing 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FFFFF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ing 5">
        <a:dk1>
          <a:srgbClr val="000000"/>
        </a:dk1>
        <a:lt1>
          <a:srgbClr val="FFFFFF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2004:Templates:Presentations:Designs:Drafting</Template>
  <TotalTime>194</TotalTime>
  <Words>620</Words>
  <Application>Microsoft PowerPoint</Application>
  <PresentationFormat>On-screen Show (4:3)</PresentationFormat>
  <Paragraphs>83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Times</vt:lpstr>
      <vt:lpstr>Osaka</vt:lpstr>
      <vt:lpstr>Arial</vt:lpstr>
      <vt:lpstr>Trebuchet MS</vt:lpstr>
      <vt:lpstr>Drafting</vt:lpstr>
      <vt:lpstr>The Story of Ancient Greece</vt:lpstr>
      <vt:lpstr>Geography of Greece</vt:lpstr>
      <vt:lpstr>Greek City-States</vt:lpstr>
      <vt:lpstr>Slide 4</vt:lpstr>
      <vt:lpstr>Sparta</vt:lpstr>
      <vt:lpstr>Sparta’s Classes</vt:lpstr>
      <vt:lpstr>Sparta warriors</vt:lpstr>
      <vt:lpstr>Athens</vt:lpstr>
      <vt:lpstr>Democracy in Athens</vt:lpstr>
      <vt:lpstr>Pericles</vt:lpstr>
      <vt:lpstr>Parthenon and Acropolis </vt:lpstr>
      <vt:lpstr>Education in Athens</vt:lpstr>
      <vt:lpstr>The Greek Alphabet</vt:lpstr>
      <vt:lpstr>Slide 14</vt:lpstr>
      <vt:lpstr>Socrates</vt:lpstr>
      <vt:lpstr>Plato</vt:lpstr>
      <vt:lpstr>Aristotle</vt:lpstr>
      <vt:lpstr>Alexander the Great</vt:lpstr>
      <vt:lpstr>Alexander’s Empire</vt:lpstr>
    </vt:vector>
  </TitlesOfParts>
  <Company>뿿_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Story of Ancient Greece</dc:title>
  <dc:creator>Jeff Kash</dc:creator>
  <cp:lastModifiedBy>pete</cp:lastModifiedBy>
  <cp:revision>10</cp:revision>
  <dcterms:created xsi:type="dcterms:W3CDTF">2005-06-05T15:48:20Z</dcterms:created>
  <dcterms:modified xsi:type="dcterms:W3CDTF">2011-10-12T12:39:04Z</dcterms:modified>
</cp:coreProperties>
</file>